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E212AC-E145-42DF-9269-11CBBEC2E161}" v="28" dt="2026-02-18T10:49:45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00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scha Wolf" userId="d5bf256c-1eed-49aa-bb5a-f074b92cf490" providerId="ADAL" clId="{40E597AA-FC88-4D3A-9EA2-2D78D53F0D3A}"/>
    <pc:docChg chg="undo custSel addSld delSld modSld">
      <pc:chgData name="Sascha Wolf" userId="d5bf256c-1eed-49aa-bb5a-f074b92cf490" providerId="ADAL" clId="{40E597AA-FC88-4D3A-9EA2-2D78D53F0D3A}" dt="2026-02-18T10:51:45.260" v="1513" actId="208"/>
      <pc:docMkLst>
        <pc:docMk/>
      </pc:docMkLst>
      <pc:sldChg chg="addSp delSp modSp add del mod">
        <pc:chgData name="Sascha Wolf" userId="d5bf256c-1eed-49aa-bb5a-f074b92cf490" providerId="ADAL" clId="{40E597AA-FC88-4D3A-9EA2-2D78D53F0D3A}" dt="2026-02-18T09:35:08.705" v="15" actId="478"/>
        <pc:sldMkLst>
          <pc:docMk/>
          <pc:sldMk cId="2851575172" sldId="256"/>
        </pc:sldMkLst>
        <pc:picChg chg="add del mod">
          <ac:chgData name="Sascha Wolf" userId="d5bf256c-1eed-49aa-bb5a-f074b92cf490" providerId="ADAL" clId="{40E597AA-FC88-4D3A-9EA2-2D78D53F0D3A}" dt="2026-02-18T09:35:08.705" v="15" actId="478"/>
          <ac:picMkLst>
            <pc:docMk/>
            <pc:sldMk cId="2851575172" sldId="256"/>
            <ac:picMk id="17" creationId="{A8E76E37-907A-7F3C-C78A-B9073B96BB36}"/>
          </ac:picMkLst>
        </pc:picChg>
      </pc:sldChg>
      <pc:sldChg chg="addSp delSp modSp add mod">
        <pc:chgData name="Sascha Wolf" userId="d5bf256c-1eed-49aa-bb5a-f074b92cf490" providerId="ADAL" clId="{40E597AA-FC88-4D3A-9EA2-2D78D53F0D3A}" dt="2026-02-18T10:41:24.846" v="1181" actId="1076"/>
        <pc:sldMkLst>
          <pc:docMk/>
          <pc:sldMk cId="1439805950" sldId="257"/>
        </pc:sldMkLst>
        <pc:spChg chg="add del">
          <ac:chgData name="Sascha Wolf" userId="d5bf256c-1eed-49aa-bb5a-f074b92cf490" providerId="ADAL" clId="{40E597AA-FC88-4D3A-9EA2-2D78D53F0D3A}" dt="2026-02-18T09:55:59.269" v="932" actId="478"/>
          <ac:spMkLst>
            <pc:docMk/>
            <pc:sldMk cId="1439805950" sldId="257"/>
            <ac:spMk id="2" creationId="{2ACDCC0D-7F94-3235-5168-8D2AB78BF0A8}"/>
          </ac:spMkLst>
        </pc:spChg>
        <pc:spChg chg="add del mod">
          <ac:chgData name="Sascha Wolf" userId="d5bf256c-1eed-49aa-bb5a-f074b92cf490" providerId="ADAL" clId="{40E597AA-FC88-4D3A-9EA2-2D78D53F0D3A}" dt="2026-02-18T09:55:59.269" v="932" actId="478"/>
          <ac:spMkLst>
            <pc:docMk/>
            <pc:sldMk cId="1439805950" sldId="257"/>
            <ac:spMk id="3" creationId="{303511FC-6639-0DAC-C616-8E85AA63847F}"/>
          </ac:spMkLst>
        </pc:spChg>
        <pc:spChg chg="add del mod">
          <ac:chgData name="Sascha Wolf" userId="d5bf256c-1eed-49aa-bb5a-f074b92cf490" providerId="ADAL" clId="{40E597AA-FC88-4D3A-9EA2-2D78D53F0D3A}" dt="2026-02-18T09:55:59.269" v="932" actId="478"/>
          <ac:spMkLst>
            <pc:docMk/>
            <pc:sldMk cId="1439805950" sldId="257"/>
            <ac:spMk id="4" creationId="{76F0A1AC-C661-4D79-1084-54ABE8181138}"/>
          </ac:spMkLst>
        </pc:spChg>
        <pc:spChg chg="add mod">
          <ac:chgData name="Sascha Wolf" userId="d5bf256c-1eed-49aa-bb5a-f074b92cf490" providerId="ADAL" clId="{40E597AA-FC88-4D3A-9EA2-2D78D53F0D3A}" dt="2026-02-18T09:56:20.692" v="948" actId="1076"/>
          <ac:spMkLst>
            <pc:docMk/>
            <pc:sldMk cId="1439805950" sldId="257"/>
            <ac:spMk id="6" creationId="{4EF6CA70-402A-1A69-9081-3E92EDBE57A4}"/>
          </ac:spMkLst>
        </pc:spChg>
        <pc:spChg chg="add mod">
          <ac:chgData name="Sascha Wolf" userId="d5bf256c-1eed-49aa-bb5a-f074b92cf490" providerId="ADAL" clId="{40E597AA-FC88-4D3A-9EA2-2D78D53F0D3A}" dt="2026-02-18T09:58:00.742" v="1071" actId="14100"/>
          <ac:spMkLst>
            <pc:docMk/>
            <pc:sldMk cId="1439805950" sldId="257"/>
            <ac:spMk id="9" creationId="{3A1BB4E6-3B96-F116-E10B-370B77CB803C}"/>
          </ac:spMkLst>
        </pc:spChg>
        <pc:spChg chg="mod">
          <ac:chgData name="Sascha Wolf" userId="d5bf256c-1eed-49aa-bb5a-f074b92cf490" providerId="ADAL" clId="{40E597AA-FC88-4D3A-9EA2-2D78D53F0D3A}" dt="2026-02-18T09:54:53.527" v="926" actId="207"/>
          <ac:spMkLst>
            <pc:docMk/>
            <pc:sldMk cId="1439805950" sldId="257"/>
            <ac:spMk id="10" creationId="{27AD4343-C5E2-4FC6-4B86-4B7DA184FB53}"/>
          </ac:spMkLst>
        </pc:spChg>
        <pc:spChg chg="add mod">
          <ac:chgData name="Sascha Wolf" userId="d5bf256c-1eed-49aa-bb5a-f074b92cf490" providerId="ADAL" clId="{40E597AA-FC88-4D3A-9EA2-2D78D53F0D3A}" dt="2026-02-18T09:58:21.839" v="1102" actId="1037"/>
          <ac:spMkLst>
            <pc:docMk/>
            <pc:sldMk cId="1439805950" sldId="257"/>
            <ac:spMk id="16" creationId="{1E0EC08C-8EE2-72FC-DF90-9B58D4ECD1A4}"/>
          </ac:spMkLst>
        </pc:spChg>
        <pc:spChg chg="add mod">
          <ac:chgData name="Sascha Wolf" userId="d5bf256c-1eed-49aa-bb5a-f074b92cf490" providerId="ADAL" clId="{40E597AA-FC88-4D3A-9EA2-2D78D53F0D3A}" dt="2026-02-18T09:58:19.552" v="1101" actId="1036"/>
          <ac:spMkLst>
            <pc:docMk/>
            <pc:sldMk cId="1439805950" sldId="257"/>
            <ac:spMk id="18" creationId="{CB8EFC55-DE20-C569-1AF0-DF3E31DEA937}"/>
          </ac:spMkLst>
        </pc:spChg>
        <pc:spChg chg="add mod">
          <ac:chgData name="Sascha Wolf" userId="d5bf256c-1eed-49aa-bb5a-f074b92cf490" providerId="ADAL" clId="{40E597AA-FC88-4D3A-9EA2-2D78D53F0D3A}" dt="2026-02-18T09:58:33.066" v="1121" actId="1037"/>
          <ac:spMkLst>
            <pc:docMk/>
            <pc:sldMk cId="1439805950" sldId="257"/>
            <ac:spMk id="19" creationId="{1FA3E674-BE43-C6C1-C969-FE138F880AFD}"/>
          </ac:spMkLst>
        </pc:spChg>
        <pc:spChg chg="add mod">
          <ac:chgData name="Sascha Wolf" userId="d5bf256c-1eed-49aa-bb5a-f074b92cf490" providerId="ADAL" clId="{40E597AA-FC88-4D3A-9EA2-2D78D53F0D3A}" dt="2026-02-18T09:58:47.699" v="1138" actId="1037"/>
          <ac:spMkLst>
            <pc:docMk/>
            <pc:sldMk cId="1439805950" sldId="257"/>
            <ac:spMk id="20" creationId="{3B7732B5-C23D-7EC4-0F0B-4F03DAF11CC0}"/>
          </ac:spMkLst>
        </pc:spChg>
        <pc:spChg chg="add mod">
          <ac:chgData name="Sascha Wolf" userId="d5bf256c-1eed-49aa-bb5a-f074b92cf490" providerId="ADAL" clId="{40E597AA-FC88-4D3A-9EA2-2D78D53F0D3A}" dt="2026-02-18T09:58:55.334" v="1143" actId="1037"/>
          <ac:spMkLst>
            <pc:docMk/>
            <pc:sldMk cId="1439805950" sldId="257"/>
            <ac:spMk id="21" creationId="{182258E7-B88A-A66A-1704-CE1C93C7A3B2}"/>
          </ac:spMkLst>
        </pc:spChg>
        <pc:spChg chg="add mod">
          <ac:chgData name="Sascha Wolf" userId="d5bf256c-1eed-49aa-bb5a-f074b92cf490" providerId="ADAL" clId="{40E597AA-FC88-4D3A-9EA2-2D78D53F0D3A}" dt="2026-02-18T09:59:03.203" v="1149" actId="1037"/>
          <ac:spMkLst>
            <pc:docMk/>
            <pc:sldMk cId="1439805950" sldId="257"/>
            <ac:spMk id="22" creationId="{A57899D6-33EC-93D3-E626-D50888237C9C}"/>
          </ac:spMkLst>
        </pc:spChg>
        <pc:spChg chg="add del">
          <ac:chgData name="Sascha Wolf" userId="d5bf256c-1eed-49aa-bb5a-f074b92cf490" providerId="ADAL" clId="{40E597AA-FC88-4D3A-9EA2-2D78D53F0D3A}" dt="2026-02-18T09:59:14.944" v="1151" actId="478"/>
          <ac:spMkLst>
            <pc:docMk/>
            <pc:sldMk cId="1439805950" sldId="257"/>
            <ac:spMk id="23" creationId="{FAC976EA-D7DD-7DC3-B7F6-51C810C2E5D2}"/>
          </ac:spMkLst>
        </pc:spChg>
        <pc:spChg chg="add mod">
          <ac:chgData name="Sascha Wolf" userId="d5bf256c-1eed-49aa-bb5a-f074b92cf490" providerId="ADAL" clId="{40E597AA-FC88-4D3A-9EA2-2D78D53F0D3A}" dt="2026-02-18T09:59:36.301" v="1163" actId="1076"/>
          <ac:spMkLst>
            <pc:docMk/>
            <pc:sldMk cId="1439805950" sldId="257"/>
            <ac:spMk id="24" creationId="{F3A0AF23-715F-F4A2-99E6-92B4640CD937}"/>
          </ac:spMkLst>
        </pc:spChg>
        <pc:spChg chg="add mod">
          <ac:chgData name="Sascha Wolf" userId="d5bf256c-1eed-49aa-bb5a-f074b92cf490" providerId="ADAL" clId="{40E597AA-FC88-4D3A-9EA2-2D78D53F0D3A}" dt="2026-02-18T10:41:08.775" v="1175" actId="20577"/>
          <ac:spMkLst>
            <pc:docMk/>
            <pc:sldMk cId="1439805950" sldId="257"/>
            <ac:spMk id="25" creationId="{1185EACB-EBBB-CCB0-9759-67587DF7D807}"/>
          </ac:spMkLst>
        </pc:spChg>
        <pc:spChg chg="add mod">
          <ac:chgData name="Sascha Wolf" userId="d5bf256c-1eed-49aa-bb5a-f074b92cf490" providerId="ADAL" clId="{40E597AA-FC88-4D3A-9EA2-2D78D53F0D3A}" dt="2026-02-18T10:41:24.846" v="1181" actId="1076"/>
          <ac:spMkLst>
            <pc:docMk/>
            <pc:sldMk cId="1439805950" sldId="257"/>
            <ac:spMk id="26" creationId="{73344662-E0A5-77E6-8F63-47AADBB9854C}"/>
          </ac:spMkLst>
        </pc:spChg>
        <pc:graphicFrameChg chg="add mod modGraphic">
          <ac:chgData name="Sascha Wolf" userId="d5bf256c-1eed-49aa-bb5a-f074b92cf490" providerId="ADAL" clId="{40E597AA-FC88-4D3A-9EA2-2D78D53F0D3A}" dt="2026-02-18T09:57:19.332" v="1055" actId="404"/>
          <ac:graphicFrameMkLst>
            <pc:docMk/>
            <pc:sldMk cId="1439805950" sldId="257"/>
            <ac:graphicFrameMk id="8" creationId="{5F208792-A695-3F26-C9D0-0D3665938796}"/>
          </ac:graphicFrameMkLst>
        </pc:graphicFrameChg>
        <pc:picChg chg="del">
          <ac:chgData name="Sascha Wolf" userId="d5bf256c-1eed-49aa-bb5a-f074b92cf490" providerId="ADAL" clId="{40E597AA-FC88-4D3A-9EA2-2D78D53F0D3A}" dt="2026-02-18T09:35:12.025" v="16" actId="478"/>
          <ac:picMkLst>
            <pc:docMk/>
            <pc:sldMk cId="1439805950" sldId="257"/>
            <ac:picMk id="17" creationId="{439D9C53-4F7B-672F-A3AE-B7568F2B4B30}"/>
          </ac:picMkLst>
        </pc:picChg>
      </pc:sldChg>
      <pc:sldChg chg="addSp delSp modSp add mod">
        <pc:chgData name="Sascha Wolf" userId="d5bf256c-1eed-49aa-bb5a-f074b92cf490" providerId="ADAL" clId="{40E597AA-FC88-4D3A-9EA2-2D78D53F0D3A}" dt="2026-02-18T09:54:32.248" v="924" actId="14100"/>
        <pc:sldMkLst>
          <pc:docMk/>
          <pc:sldMk cId="2713118723" sldId="258"/>
        </pc:sldMkLst>
        <pc:spChg chg="add mod">
          <ac:chgData name="Sascha Wolf" userId="d5bf256c-1eed-49aa-bb5a-f074b92cf490" providerId="ADAL" clId="{40E597AA-FC88-4D3A-9EA2-2D78D53F0D3A}" dt="2026-02-18T09:54:28.668" v="923" actId="14100"/>
          <ac:spMkLst>
            <pc:docMk/>
            <pc:sldMk cId="2713118723" sldId="258"/>
            <ac:spMk id="3" creationId="{F144541E-E14F-D406-CC7E-E0E9CEFE4AB9}"/>
          </ac:spMkLst>
        </pc:spChg>
        <pc:spChg chg="add mod">
          <ac:chgData name="Sascha Wolf" userId="d5bf256c-1eed-49aa-bb5a-f074b92cf490" providerId="ADAL" clId="{40E597AA-FC88-4D3A-9EA2-2D78D53F0D3A}" dt="2026-02-18T09:52:35.734" v="781" actId="207"/>
          <ac:spMkLst>
            <pc:docMk/>
            <pc:sldMk cId="2713118723" sldId="258"/>
            <ac:spMk id="4" creationId="{E60A1006-DAE7-D04E-1D61-8F99218C1733}"/>
          </ac:spMkLst>
        </pc:spChg>
        <pc:spChg chg="add del mod">
          <ac:chgData name="Sascha Wolf" userId="d5bf256c-1eed-49aa-bb5a-f074b92cf490" providerId="ADAL" clId="{40E597AA-FC88-4D3A-9EA2-2D78D53F0D3A}" dt="2026-02-18T09:48:20.297" v="566" actId="478"/>
          <ac:spMkLst>
            <pc:docMk/>
            <pc:sldMk cId="2713118723" sldId="258"/>
            <ac:spMk id="6" creationId="{832FECB6-E338-E273-E65D-136DE4D074DA}"/>
          </ac:spMkLst>
        </pc:spChg>
        <pc:spChg chg="mod">
          <ac:chgData name="Sascha Wolf" userId="d5bf256c-1eed-49aa-bb5a-f074b92cf490" providerId="ADAL" clId="{40E597AA-FC88-4D3A-9EA2-2D78D53F0D3A}" dt="2026-02-18T09:49:23.434" v="587" actId="208"/>
          <ac:spMkLst>
            <pc:docMk/>
            <pc:sldMk cId="2713118723" sldId="258"/>
            <ac:spMk id="11" creationId="{BC272456-C7E9-08D1-9AE3-DA4C2FEF8255}"/>
          </ac:spMkLst>
        </pc:spChg>
        <pc:spChg chg="add mod">
          <ac:chgData name="Sascha Wolf" userId="d5bf256c-1eed-49aa-bb5a-f074b92cf490" providerId="ADAL" clId="{40E597AA-FC88-4D3A-9EA2-2D78D53F0D3A}" dt="2026-02-18T09:54:32.248" v="924" actId="14100"/>
          <ac:spMkLst>
            <pc:docMk/>
            <pc:sldMk cId="2713118723" sldId="258"/>
            <ac:spMk id="18" creationId="{6D4BF4A7-83B2-F618-C8EC-7D0BD19616E0}"/>
          </ac:spMkLst>
        </pc:spChg>
        <pc:graphicFrameChg chg="add mod modGraphic">
          <ac:chgData name="Sascha Wolf" userId="d5bf256c-1eed-49aa-bb5a-f074b92cf490" providerId="ADAL" clId="{40E597AA-FC88-4D3A-9EA2-2D78D53F0D3A}" dt="2026-02-18T09:47:56.786" v="540" actId="20577"/>
          <ac:graphicFrameMkLst>
            <pc:docMk/>
            <pc:sldMk cId="2713118723" sldId="258"/>
            <ac:graphicFrameMk id="2" creationId="{CF05D6C7-B1BF-45D6-73E8-ED98F11595AF}"/>
          </ac:graphicFrameMkLst>
        </pc:graphicFrameChg>
        <pc:graphicFrameChg chg="add mod modGraphic">
          <ac:chgData name="Sascha Wolf" userId="d5bf256c-1eed-49aa-bb5a-f074b92cf490" providerId="ADAL" clId="{40E597AA-FC88-4D3A-9EA2-2D78D53F0D3A}" dt="2026-02-18T09:52:44.615" v="782" actId="1076"/>
          <ac:graphicFrameMkLst>
            <pc:docMk/>
            <pc:sldMk cId="2713118723" sldId="258"/>
            <ac:graphicFrameMk id="8" creationId="{A25A63B8-B792-AA2E-0272-96E07D2DC668}"/>
          </ac:graphicFrameMkLst>
        </pc:graphicFrameChg>
        <pc:picChg chg="add mod">
          <ac:chgData name="Sascha Wolf" userId="d5bf256c-1eed-49aa-bb5a-f074b92cf490" providerId="ADAL" clId="{40E597AA-FC88-4D3A-9EA2-2D78D53F0D3A}" dt="2026-02-18T09:52:14.260" v="779" actId="27614"/>
          <ac:picMkLst>
            <pc:docMk/>
            <pc:sldMk cId="2713118723" sldId="258"/>
            <ac:picMk id="16" creationId="{2487D061-6ACA-35A6-3921-BD03A46C1950}"/>
          </ac:picMkLst>
        </pc:picChg>
        <pc:picChg chg="del">
          <ac:chgData name="Sascha Wolf" userId="d5bf256c-1eed-49aa-bb5a-f074b92cf490" providerId="ADAL" clId="{40E597AA-FC88-4D3A-9EA2-2D78D53F0D3A}" dt="2026-02-18T09:35:14.438" v="17" actId="478"/>
          <ac:picMkLst>
            <pc:docMk/>
            <pc:sldMk cId="2713118723" sldId="258"/>
            <ac:picMk id="17" creationId="{2C218BD7-6A08-D1BC-427A-5F619ADEF403}"/>
          </ac:picMkLst>
        </pc:picChg>
      </pc:sldChg>
      <pc:sldChg chg="addSp delSp modSp add mod">
        <pc:chgData name="Sascha Wolf" userId="d5bf256c-1eed-49aa-bb5a-f074b92cf490" providerId="ADAL" clId="{40E597AA-FC88-4D3A-9EA2-2D78D53F0D3A}" dt="2026-02-18T09:40:45.664" v="256" actId="208"/>
        <pc:sldMkLst>
          <pc:docMk/>
          <pc:sldMk cId="3182713938" sldId="259"/>
        </pc:sldMkLst>
        <pc:spChg chg="mod">
          <ac:chgData name="Sascha Wolf" userId="d5bf256c-1eed-49aa-bb5a-f074b92cf490" providerId="ADAL" clId="{40E597AA-FC88-4D3A-9EA2-2D78D53F0D3A}" dt="2026-02-18T09:40:45.664" v="256" actId="208"/>
          <ac:spMkLst>
            <pc:docMk/>
            <pc:sldMk cId="3182713938" sldId="259"/>
            <ac:spMk id="12" creationId="{C4864CEF-65D3-7C8D-E07F-36DF7E7115D1}"/>
          </ac:spMkLst>
        </pc:spChg>
        <pc:spChg chg="add mod">
          <ac:chgData name="Sascha Wolf" userId="d5bf256c-1eed-49aa-bb5a-f074b92cf490" providerId="ADAL" clId="{40E597AA-FC88-4D3A-9EA2-2D78D53F0D3A}" dt="2026-02-18T09:40:31.729" v="254" actId="20577"/>
          <ac:spMkLst>
            <pc:docMk/>
            <pc:sldMk cId="3182713938" sldId="259"/>
            <ac:spMk id="16" creationId="{5F46FD35-B69A-C59C-85EC-D5BDADCB524E}"/>
          </ac:spMkLst>
        </pc:spChg>
        <pc:picChg chg="add del mod">
          <ac:chgData name="Sascha Wolf" userId="d5bf256c-1eed-49aa-bb5a-f074b92cf490" providerId="ADAL" clId="{40E597AA-FC88-4D3A-9EA2-2D78D53F0D3A}" dt="2026-02-18T09:38:20.564" v="81" actId="478"/>
          <ac:picMkLst>
            <pc:docMk/>
            <pc:sldMk cId="3182713938" sldId="259"/>
            <ac:picMk id="3" creationId="{DA2950FD-C6F1-026D-D243-931F92335804}"/>
          </ac:picMkLst>
        </pc:picChg>
        <pc:picChg chg="add mod">
          <ac:chgData name="Sascha Wolf" userId="d5bf256c-1eed-49aa-bb5a-f074b92cf490" providerId="ADAL" clId="{40E597AA-FC88-4D3A-9EA2-2D78D53F0D3A}" dt="2026-02-18T09:38:39.069" v="87" actId="1076"/>
          <ac:picMkLst>
            <pc:docMk/>
            <pc:sldMk cId="3182713938" sldId="259"/>
            <ac:picMk id="6" creationId="{FC6F694D-8F65-A125-0A43-FA12315243AE}"/>
          </ac:picMkLst>
        </pc:picChg>
        <pc:picChg chg="add mod">
          <ac:chgData name="Sascha Wolf" userId="d5bf256c-1eed-49aa-bb5a-f074b92cf490" providerId="ADAL" clId="{40E597AA-FC88-4D3A-9EA2-2D78D53F0D3A}" dt="2026-02-18T09:38:54.044" v="91" actId="1076"/>
          <ac:picMkLst>
            <pc:docMk/>
            <pc:sldMk cId="3182713938" sldId="259"/>
            <ac:picMk id="9" creationId="{7C9B595E-E21B-652D-2B4B-040851EF9A2A}"/>
          </ac:picMkLst>
        </pc:picChg>
        <pc:picChg chg="del">
          <ac:chgData name="Sascha Wolf" userId="d5bf256c-1eed-49aa-bb5a-f074b92cf490" providerId="ADAL" clId="{40E597AA-FC88-4D3A-9EA2-2D78D53F0D3A}" dt="2026-02-18T09:35:18.924" v="18" actId="478"/>
          <ac:picMkLst>
            <pc:docMk/>
            <pc:sldMk cId="3182713938" sldId="259"/>
            <ac:picMk id="17" creationId="{9C4CADC9-B19A-0AF4-F88C-06553FD168E3}"/>
          </ac:picMkLst>
        </pc:picChg>
        <pc:picChg chg="add del">
          <ac:chgData name="Sascha Wolf" userId="d5bf256c-1eed-49aa-bb5a-f074b92cf490" providerId="ADAL" clId="{40E597AA-FC88-4D3A-9EA2-2D78D53F0D3A}" dt="2026-02-18T09:37:49.215" v="72" actId="21"/>
          <ac:picMkLst>
            <pc:docMk/>
            <pc:sldMk cId="3182713938" sldId="259"/>
            <ac:picMk id="1026" creationId="{1DAA8921-CEAD-6CDA-7790-BD2DF49B4614}"/>
          </ac:picMkLst>
        </pc:picChg>
      </pc:sldChg>
      <pc:sldChg chg="addSp modSp add mod">
        <pc:chgData name="Sascha Wolf" userId="d5bf256c-1eed-49aa-bb5a-f074b92cf490" providerId="ADAL" clId="{40E597AA-FC88-4D3A-9EA2-2D78D53F0D3A}" dt="2026-02-18T09:36:47.357" v="70" actId="208"/>
        <pc:sldMkLst>
          <pc:docMk/>
          <pc:sldMk cId="218337468" sldId="260"/>
        </pc:sldMkLst>
        <pc:spChg chg="add mod">
          <ac:chgData name="Sascha Wolf" userId="d5bf256c-1eed-49aa-bb5a-f074b92cf490" providerId="ADAL" clId="{40E597AA-FC88-4D3A-9EA2-2D78D53F0D3A}" dt="2026-02-18T09:36:32.644" v="68" actId="1076"/>
          <ac:spMkLst>
            <pc:docMk/>
            <pc:sldMk cId="218337468" sldId="260"/>
            <ac:spMk id="2" creationId="{876C9D18-95BA-6581-34D0-7427C6DD3EE0}"/>
          </ac:spMkLst>
        </pc:spChg>
        <pc:spChg chg="mod">
          <ac:chgData name="Sascha Wolf" userId="d5bf256c-1eed-49aa-bb5a-f074b92cf490" providerId="ADAL" clId="{40E597AA-FC88-4D3A-9EA2-2D78D53F0D3A}" dt="2026-02-18T09:36:47.357" v="70" actId="208"/>
          <ac:spMkLst>
            <pc:docMk/>
            <pc:sldMk cId="218337468" sldId="260"/>
            <ac:spMk id="13" creationId="{C37BC18E-7F10-E4FA-C84A-D1E4595C895C}"/>
          </ac:spMkLst>
        </pc:spChg>
        <pc:picChg chg="mod">
          <ac:chgData name="Sascha Wolf" userId="d5bf256c-1eed-49aa-bb5a-f074b92cf490" providerId="ADAL" clId="{40E597AA-FC88-4D3A-9EA2-2D78D53F0D3A}" dt="2026-02-18T09:36:27.599" v="67" actId="1076"/>
          <ac:picMkLst>
            <pc:docMk/>
            <pc:sldMk cId="218337468" sldId="260"/>
            <ac:picMk id="17" creationId="{EA3FCE76-4FB3-21B0-6595-C76235A3B050}"/>
          </ac:picMkLst>
        </pc:picChg>
      </pc:sldChg>
      <pc:sldChg chg="addSp delSp modSp add del mod">
        <pc:chgData name="Sascha Wolf" userId="d5bf256c-1eed-49aa-bb5a-f074b92cf490" providerId="ADAL" clId="{40E597AA-FC88-4D3A-9EA2-2D78D53F0D3A}" dt="2026-02-18T10:51:45.260" v="1513" actId="208"/>
        <pc:sldMkLst>
          <pc:docMk/>
          <pc:sldMk cId="2372373475" sldId="261"/>
        </pc:sldMkLst>
        <pc:spChg chg="mod">
          <ac:chgData name="Sascha Wolf" userId="d5bf256c-1eed-49aa-bb5a-f074b92cf490" providerId="ADAL" clId="{40E597AA-FC88-4D3A-9EA2-2D78D53F0D3A}" dt="2026-02-18T10:51:45.260" v="1513" actId="208"/>
          <ac:spMkLst>
            <pc:docMk/>
            <pc:sldMk cId="2372373475" sldId="261"/>
            <ac:spMk id="14" creationId="{F55D136D-86CA-03DB-2A7F-42E74985067A}"/>
          </ac:spMkLst>
        </pc:spChg>
        <pc:graphicFrameChg chg="add mod modGraphic">
          <ac:chgData name="Sascha Wolf" userId="d5bf256c-1eed-49aa-bb5a-f074b92cf490" providerId="ADAL" clId="{40E597AA-FC88-4D3A-9EA2-2D78D53F0D3A}" dt="2026-02-18T10:51:31.969" v="1511" actId="207"/>
          <ac:graphicFrameMkLst>
            <pc:docMk/>
            <pc:sldMk cId="2372373475" sldId="261"/>
            <ac:graphicFrameMk id="2" creationId="{F075562B-7D30-CFCE-36A8-5CDC7C91089B}"/>
          </ac:graphicFrameMkLst>
        </pc:graphicFrameChg>
        <pc:picChg chg="del">
          <ac:chgData name="Sascha Wolf" userId="d5bf256c-1eed-49aa-bb5a-f074b92cf490" providerId="ADAL" clId="{40E597AA-FC88-4D3A-9EA2-2D78D53F0D3A}" dt="2026-02-18T09:35:24.609" v="21" actId="478"/>
          <ac:picMkLst>
            <pc:docMk/>
            <pc:sldMk cId="2372373475" sldId="261"/>
            <ac:picMk id="17" creationId="{1A62D9D7-4330-E05E-8831-C0228BCE84AF}"/>
          </ac:picMkLst>
        </pc:picChg>
      </pc:sldChg>
      <pc:sldChg chg="delSp add mod">
        <pc:chgData name="Sascha Wolf" userId="d5bf256c-1eed-49aa-bb5a-f074b92cf490" providerId="ADAL" clId="{40E597AA-FC88-4D3A-9EA2-2D78D53F0D3A}" dt="2026-02-18T09:35:27.537" v="22" actId="478"/>
        <pc:sldMkLst>
          <pc:docMk/>
          <pc:sldMk cId="2925368821" sldId="262"/>
        </pc:sldMkLst>
        <pc:picChg chg="del">
          <ac:chgData name="Sascha Wolf" userId="d5bf256c-1eed-49aa-bb5a-f074b92cf490" providerId="ADAL" clId="{40E597AA-FC88-4D3A-9EA2-2D78D53F0D3A}" dt="2026-02-18T09:35:27.537" v="22" actId="478"/>
          <ac:picMkLst>
            <pc:docMk/>
            <pc:sldMk cId="2925368821" sldId="262"/>
            <ac:picMk id="17" creationId="{8C94F253-F4A8-A4AF-F2AB-370480056B4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9F9905-2820-DD01-5BBD-82CFBC1D2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1539891-0FAF-EB75-C8C8-0DFFC1E81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0DC3EB-B71C-88CD-0337-0D3E55F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90F6DC-6ABB-4231-1D28-6EC2F91F6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C118FE-CCC6-4516-12A9-1C7D596A4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23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32EC1-76D8-CA78-C0C5-B9F5A1D3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DB78F0-2371-E883-1D7C-EE30E4FCD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88E479-89AC-9330-0E0B-D1C9F42C6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EBEFF3-77A6-3E59-9073-B4780115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FF7549-4704-00F9-CF47-B3DAC00F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24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C696D6-52C9-9077-B0CF-149BC6D7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92F8AF-617C-CFD9-6EA2-38162110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263D06-E91B-D050-8E2D-70589673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73B21C-0BF7-EF76-638C-206FAFEF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E94C8C-549E-DA3A-4D6B-3EE858363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00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C1FA45-9A1E-2A51-324D-1454B9A9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6443A1-4149-A92A-7666-5E74F5161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1EFE9B-93A0-CC91-06FE-8C5F4B15C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7D2DA1-105F-986B-551C-795CC463A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E238D4A-14A7-2448-9178-C2392279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F49C55-354D-5C63-197F-60687F2C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3432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CD797-C664-503E-3E6D-E509908E8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6B28B4-4AA8-8CB1-E291-1C69CEFA3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C1F3013-B3BA-211A-58B1-415FD87FA2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1D05E1-ACAD-EC06-4BFB-8D34D5E2F0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6086DAE-17E0-D555-955A-D47B73E606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4374A2-0C87-D990-AF7D-BD5A076F2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23BF7C7-CA9B-EB33-D093-63D552DB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B5BA33F-FD62-FAED-1899-E68EACFA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493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2CE401-776D-BB10-3573-D246CFAD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BA5C9E-FA77-52FF-BFFC-E2246640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F95263-0974-EC0B-C10E-996C6724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BEAC4B-855E-9B70-F880-D0D90FB8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24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F4950FD-0EB6-A355-E989-2E2E73E78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F3AFE54-9CAE-2580-3A42-A4DF3B516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CEBFD7-029E-8DD9-A89F-1C246E337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98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482BC-4001-808A-8887-420EB4CE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B1DABB-C42D-9444-9710-56D9DB866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AB0476-5C2F-CF7B-6602-E5B64D9EE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45397A-988B-D182-B68D-AC1FD41FA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462505-F154-5F7B-A44F-4DE06B6A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C400B1F-E551-5D49-176A-46C664C9E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85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468D8-2C32-31C2-F4B0-E5E48A719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05A0EF-713B-6E80-9308-806C59ECD5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F86F82-AC88-7480-381A-36D2FB16F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4739A2-AA7A-251E-719D-B245863A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8023DF-51D9-19E1-2432-662AC6F4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A67642-204C-2B34-9526-74870771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57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7F7615-49DF-9D30-F056-48C514224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DA1EEB-BEDA-0A5D-2849-19A8E7DB9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3EA712-7E1B-7D95-F1DD-7468AC28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E2B82A-83E9-E94C-2B44-AB02ACC4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264983-B3B7-0670-FD4C-6FB0F46C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63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C65C235-B277-2D0B-C93C-FF0768C43F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C58F57E-B135-E334-B300-8B5C80422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32EA6C-4D09-DF0C-861F-BFE8022F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3D8D55-DD98-2FEA-5600-E1519C3C6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57CD47-BACA-451A-76BD-34DCF9F7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925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DD4164D-0444-0EEC-6338-EEFFA2FFB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D3302B-0797-8BF8-E6A9-581E77CA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CFADD0-0ABB-55D8-5523-A42BC7DA1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7D32EC-2BF3-47D4-ADFA-D7995A206E24}" type="datetimeFigureOut">
              <a:rPr lang="de-DE" smtClean="0"/>
              <a:t>18.02.2026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30BC03-33D0-AC4D-8ADF-E0E45C65C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F776F3-A0C5-D450-406D-53031660E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EEFAC2-046C-4302-BB5C-CE8E23247C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409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.s@mail.net" TargetMode="External"/><Relationship Id="rId2" Type="http://schemas.openxmlformats.org/officeDocument/2006/relationships/hyperlink" Target="mailto:P.perinco@gmx.d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Hans.Peter@Musterfirma.d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4899080F-D128-D7D6-6C15-C3D546760DFC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971D282-4899-24E7-9645-10CF3D318196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E58BAD8A-50E0-71BE-A1A8-C89D000FC5C8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DC73F260-178B-6D2D-BFD4-8A5B36713F49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25281CD-1E19-50DB-F547-0491606009B2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51B417C-59E2-3417-22F0-0C21BF70A97B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0E346FDF-9C4B-CAD0-0028-067A0F453B92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984FC19-9974-A746-3737-81DD6541E467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</p:spTree>
    <p:extLst>
      <p:ext uri="{BB962C8B-B14F-4D97-AF65-F5344CB8AC3E}">
        <p14:creationId xmlns:p14="http://schemas.microsoft.com/office/powerpoint/2010/main" val="285157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EF33B-7FDF-1066-9B1D-FDA2A950E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9C413F5-92B0-B8CF-6EFA-E0189A14AD93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93C93F4-0187-A863-D5D3-ABA59DA133DD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27AD4343-C5E2-4FC6-4B86-4B7DA184FB53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6E17F75D-526D-8762-6E75-BC8C13CF8CFA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E3FB286E-6A78-DF6F-0BD9-F786A8E0EF89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6494157B-B9F0-6D06-ECE7-4E8D765B81A5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CEB46DCD-EB6B-ACB9-09A2-9A8BC0377094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7BEDBA6C-BCA8-DED0-2D6C-869E245FFD31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EF6CA70-402A-1A69-9081-3E92EDBE57A4}"/>
              </a:ext>
            </a:extLst>
          </p:cNvPr>
          <p:cNvSpPr/>
          <p:nvPr/>
        </p:nvSpPr>
        <p:spPr>
          <a:xfrm>
            <a:off x="4995334" y="366888"/>
            <a:ext cx="2980266" cy="51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Kanban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5F208792-A695-3F26-C9D0-0D3665938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350350"/>
              </p:ext>
            </p:extLst>
          </p:nvPr>
        </p:nvGraphicFramePr>
        <p:xfrm>
          <a:off x="2796386" y="1254760"/>
          <a:ext cx="9169839" cy="82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977">
                  <a:extLst>
                    <a:ext uri="{9D8B030D-6E8A-4147-A177-3AD203B41FA5}">
                      <a16:colId xmlns:a16="http://schemas.microsoft.com/office/drawing/2014/main" val="4176623750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3764308998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1740844074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3108255368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2557878617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3331411474"/>
                    </a:ext>
                  </a:extLst>
                </a:gridCol>
                <a:gridCol w="1309977">
                  <a:extLst>
                    <a:ext uri="{9D8B030D-6E8A-4147-A177-3AD203B41FA5}">
                      <a16:colId xmlns:a16="http://schemas.microsoft.com/office/drawing/2014/main" val="735459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200" dirty="0"/>
                        <a:t>Ausschreibung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Experten sichten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Kunden 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/>
                        <a:t>Vertragsgestalltung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Abschluss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Geschlossen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7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042691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3A1BB4E6-3B96-F116-E10B-370B77CB803C}"/>
              </a:ext>
            </a:extLst>
          </p:cNvPr>
          <p:cNvSpPr/>
          <p:nvPr/>
        </p:nvSpPr>
        <p:spPr>
          <a:xfrm>
            <a:off x="2796385" y="1732844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E0EC08C-8EE2-72FC-DF90-9B58D4ECD1A4}"/>
              </a:ext>
            </a:extLst>
          </p:cNvPr>
          <p:cNvSpPr/>
          <p:nvPr/>
        </p:nvSpPr>
        <p:spPr>
          <a:xfrm>
            <a:off x="4114792" y="1721556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B8EFC55-DE20-C569-1AF0-DF3E31DEA937}"/>
              </a:ext>
            </a:extLst>
          </p:cNvPr>
          <p:cNvSpPr/>
          <p:nvPr/>
        </p:nvSpPr>
        <p:spPr>
          <a:xfrm>
            <a:off x="5434736" y="1715912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FA3E674-BE43-C6C1-C969-FE138F880AFD}"/>
              </a:ext>
            </a:extLst>
          </p:cNvPr>
          <p:cNvSpPr/>
          <p:nvPr/>
        </p:nvSpPr>
        <p:spPr>
          <a:xfrm>
            <a:off x="6747515" y="1715912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B7732B5-C23D-7EC4-0F0B-4F03DAF11CC0}"/>
              </a:ext>
            </a:extLst>
          </p:cNvPr>
          <p:cNvSpPr/>
          <p:nvPr/>
        </p:nvSpPr>
        <p:spPr>
          <a:xfrm>
            <a:off x="8060272" y="1715913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82258E7-B88A-A66A-1704-CE1C93C7A3B2}"/>
              </a:ext>
            </a:extLst>
          </p:cNvPr>
          <p:cNvSpPr/>
          <p:nvPr/>
        </p:nvSpPr>
        <p:spPr>
          <a:xfrm>
            <a:off x="9373798" y="1715912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57899D6-33EC-93D3-E626-D50888237C9C}"/>
              </a:ext>
            </a:extLst>
          </p:cNvPr>
          <p:cNvSpPr/>
          <p:nvPr/>
        </p:nvSpPr>
        <p:spPr>
          <a:xfrm>
            <a:off x="10683219" y="1732844"/>
            <a:ext cx="1290187" cy="4572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3A0AF23-715F-F4A2-99E6-92B4640CD937}"/>
              </a:ext>
            </a:extLst>
          </p:cNvPr>
          <p:cNvSpPr/>
          <p:nvPr/>
        </p:nvSpPr>
        <p:spPr>
          <a:xfrm>
            <a:off x="2812552" y="1800577"/>
            <a:ext cx="1236126" cy="587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Manager HR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1185EACB-EBBB-CCB0-9759-67587DF7D807}"/>
              </a:ext>
            </a:extLst>
          </p:cNvPr>
          <p:cNvSpPr/>
          <p:nvPr/>
        </p:nvSpPr>
        <p:spPr>
          <a:xfrm>
            <a:off x="4132496" y="1800577"/>
            <a:ext cx="1236126" cy="587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AI Trainer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73344662-E0A5-77E6-8F63-47AADBB9854C}"/>
              </a:ext>
            </a:extLst>
          </p:cNvPr>
          <p:cNvSpPr/>
          <p:nvPr/>
        </p:nvSpPr>
        <p:spPr>
          <a:xfrm>
            <a:off x="6773240" y="1800577"/>
            <a:ext cx="1236126" cy="587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PMO</a:t>
            </a:r>
          </a:p>
        </p:txBody>
      </p:sp>
    </p:spTree>
    <p:extLst>
      <p:ext uri="{BB962C8B-B14F-4D97-AF65-F5344CB8AC3E}">
        <p14:creationId xmlns:p14="http://schemas.microsoft.com/office/powerpoint/2010/main" val="1439805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8A16F-FAB4-01A0-81B1-A5FF6E35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98655F19-D471-6B91-A8E9-A02A8562930A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09C42804-5546-DC20-FF17-FDA1641DFE2C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98F72F8A-7448-083D-8585-A2627178DF11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C272456-C7E9-08D1-9AE3-DA4C2FEF8255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445BFFE6-ADF9-3DFE-D68E-542A4ABB9514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ADD9B9FF-F619-F045-53F8-35075B448C5E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B707DBA7-DE5D-0C84-19C0-A21E9513115A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4536F3A-1159-2709-70E0-56185B687552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CF05D6C7-B1BF-45D6-73E8-ED98F1159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69337"/>
              </p:ext>
            </p:extLst>
          </p:nvPr>
        </p:nvGraphicFramePr>
        <p:xfrm>
          <a:off x="2796386" y="553155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5081">
                  <a:extLst>
                    <a:ext uri="{9D8B030D-6E8A-4147-A177-3AD203B41FA5}">
                      <a16:colId xmlns:a16="http://schemas.microsoft.com/office/drawing/2014/main" val="485195448"/>
                    </a:ext>
                  </a:extLst>
                </a:gridCol>
                <a:gridCol w="2664177">
                  <a:extLst>
                    <a:ext uri="{9D8B030D-6E8A-4147-A177-3AD203B41FA5}">
                      <a16:colId xmlns:a16="http://schemas.microsoft.com/office/drawing/2014/main" val="2433446373"/>
                    </a:ext>
                  </a:extLst>
                </a:gridCol>
                <a:gridCol w="1266742">
                  <a:extLst>
                    <a:ext uri="{9D8B030D-6E8A-4147-A177-3AD203B41FA5}">
                      <a16:colId xmlns:a16="http://schemas.microsoft.com/office/drawing/2014/main" val="12925123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6662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Wo inseriert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Titel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Bewerber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3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Freelance.de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u="sng" dirty="0"/>
                        <a:t>Webdesigner 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02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Freelancermap.de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u="sng" dirty="0"/>
                        <a:t>Werksleiter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Ausgelaufen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26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Freelance.de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u="sng" dirty="0"/>
                        <a:t>AI Trainer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7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Freelancermap.de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u="sng" dirty="0"/>
                        <a:t>Werksstudent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46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Stellenanzeigen.de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u="sng" dirty="0"/>
                        <a:t>Manager 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173522"/>
                  </a:ext>
                </a:extLst>
              </a:tr>
            </a:tbl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F144541E-E14F-D406-CC7E-E0E9CEFE4AB9}"/>
              </a:ext>
            </a:extLst>
          </p:cNvPr>
          <p:cNvSpPr/>
          <p:nvPr/>
        </p:nvSpPr>
        <p:spPr>
          <a:xfrm>
            <a:off x="2796382" y="2778195"/>
            <a:ext cx="8128000" cy="28718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#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60A1006-DAE7-D04E-1D61-8F99218C1733}"/>
              </a:ext>
            </a:extLst>
          </p:cNvPr>
          <p:cNvSpPr/>
          <p:nvPr/>
        </p:nvSpPr>
        <p:spPr>
          <a:xfrm>
            <a:off x="2895600" y="2968978"/>
            <a:ext cx="3527777" cy="3443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Manager HR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A25A63B8-B792-AA2E-0272-96E07D2DC6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723768"/>
              </p:ext>
            </p:extLst>
          </p:nvPr>
        </p:nvGraphicFramePr>
        <p:xfrm>
          <a:off x="2895600" y="3352235"/>
          <a:ext cx="7930445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089">
                  <a:extLst>
                    <a:ext uri="{9D8B030D-6E8A-4147-A177-3AD203B41FA5}">
                      <a16:colId xmlns:a16="http://schemas.microsoft.com/office/drawing/2014/main" val="2237466771"/>
                    </a:ext>
                  </a:extLst>
                </a:gridCol>
                <a:gridCol w="1586089">
                  <a:extLst>
                    <a:ext uri="{9D8B030D-6E8A-4147-A177-3AD203B41FA5}">
                      <a16:colId xmlns:a16="http://schemas.microsoft.com/office/drawing/2014/main" val="1331667416"/>
                    </a:ext>
                  </a:extLst>
                </a:gridCol>
                <a:gridCol w="1586089">
                  <a:extLst>
                    <a:ext uri="{9D8B030D-6E8A-4147-A177-3AD203B41FA5}">
                      <a16:colId xmlns:a16="http://schemas.microsoft.com/office/drawing/2014/main" val="2132803660"/>
                    </a:ext>
                  </a:extLst>
                </a:gridCol>
                <a:gridCol w="1586089">
                  <a:extLst>
                    <a:ext uri="{9D8B030D-6E8A-4147-A177-3AD203B41FA5}">
                      <a16:colId xmlns:a16="http://schemas.microsoft.com/office/drawing/2014/main" val="47333750"/>
                    </a:ext>
                  </a:extLst>
                </a:gridCol>
                <a:gridCol w="1586089">
                  <a:extLst>
                    <a:ext uri="{9D8B030D-6E8A-4147-A177-3AD203B41FA5}">
                      <a16:colId xmlns:a16="http://schemas.microsoft.com/office/drawing/2014/main" val="3792138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Rufnummer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Peter </a:t>
                      </a:r>
                      <a:r>
                        <a:rPr lang="de-DE" dirty="0" err="1"/>
                        <a:t>Perinco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hlinkClick r:id="rId2"/>
                        </a:rPr>
                        <a:t>P.perinco@gmx.de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0176/3636373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https://www.....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Interessiert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7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Mila Superstar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hlinkClick r:id="rId3"/>
                        </a:rPr>
                        <a:t>m.s@mail.net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02626/62626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https://www.....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Interview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7293"/>
                  </a:ext>
                </a:extLst>
              </a:tr>
            </a:tbl>
          </a:graphicData>
        </a:graphic>
      </p:graphicFrame>
      <p:pic>
        <p:nvPicPr>
          <p:cNvPr id="16" name="Grafik 15" descr="The image displays a table with three services: Freelance.de, Webdesigner UX, and Werksleiter, each with a rating of 5 and comments indicating their status: 'Aktiv' (active), 'Ausgelaufen' (expired).&#10;&#10;KI-generierte Inhalte können fehlerhaft sein.">
            <a:extLst>
              <a:ext uri="{FF2B5EF4-FFF2-40B4-BE49-F238E27FC236}">
                <a16:creationId xmlns:a16="http://schemas.microsoft.com/office/drawing/2014/main" id="{2487D061-6ACA-35A6-3921-BD03A46C1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383" y="5650089"/>
            <a:ext cx="8128000" cy="754784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6D4BF4A7-83B2-F618-C8EC-7D0BD19616E0}"/>
              </a:ext>
            </a:extLst>
          </p:cNvPr>
          <p:cNvSpPr/>
          <p:nvPr/>
        </p:nvSpPr>
        <p:spPr>
          <a:xfrm>
            <a:off x="2895600" y="5003235"/>
            <a:ext cx="7868353" cy="574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b="1" u="sng" dirty="0">
                <a:solidFill>
                  <a:schemeClr val="tx1"/>
                </a:solidFill>
              </a:rPr>
              <a:t>Notizen</a:t>
            </a:r>
          </a:p>
          <a:p>
            <a:r>
              <a:rPr lang="de-DE" sz="1600" dirty="0">
                <a:solidFill>
                  <a:schemeClr val="tx1"/>
                </a:solidFill>
              </a:rPr>
              <a:t>Mila hat im Interview überzeugt und wird im nächsten Schritt dem Kunden vorgestellt.</a:t>
            </a:r>
          </a:p>
        </p:txBody>
      </p:sp>
    </p:spTree>
    <p:extLst>
      <p:ext uri="{BB962C8B-B14F-4D97-AF65-F5344CB8AC3E}">
        <p14:creationId xmlns:p14="http://schemas.microsoft.com/office/powerpoint/2010/main" val="271311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22347-615A-D3F4-9F29-F5CFC8E24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C9A67F56-1F1A-38C4-9953-B948019A2F7B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EB5D867E-CA6E-9592-7531-8DE39885E6D9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16977D13-B196-C186-4EF5-4C95A4D6A6C3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0C65CBA4-5029-47D8-5925-AE78C9B6D54C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C4864CEF-65D3-7C8D-E07F-36DF7E7115D1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E01758A-F162-A08E-8288-849413FD2BF4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660B77AF-5C85-A61B-A045-B8B808808184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16FDFCB8-7D4A-5385-1168-F106818EB275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  <p:pic>
        <p:nvPicPr>
          <p:cNvPr id="6" name="Grafik 5" descr="Ein Bild, das Text, Schrift, Design, Screenshot enthält.&#10;&#10;KI-generierte Inhalte können fehlerhaft sein.">
            <a:extLst>
              <a:ext uri="{FF2B5EF4-FFF2-40B4-BE49-F238E27FC236}">
                <a16:creationId xmlns:a16="http://schemas.microsoft.com/office/drawing/2014/main" id="{FC6F694D-8F65-A125-0A43-FA1231524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488" y="2291678"/>
            <a:ext cx="4943092" cy="4041356"/>
          </a:xfrm>
          <a:prstGeom prst="rect">
            <a:avLst/>
          </a:prstGeom>
        </p:spPr>
      </p:pic>
      <p:pic>
        <p:nvPicPr>
          <p:cNvPr id="9" name="Grafik 8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7C9B595E-E21B-652D-2B4B-040851EF9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828" y="69909"/>
            <a:ext cx="2905530" cy="6735115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5F46FD35-B69A-C59C-85EC-D5BDADCB524E}"/>
              </a:ext>
            </a:extLst>
          </p:cNvPr>
          <p:cNvSpPr/>
          <p:nvPr/>
        </p:nvSpPr>
        <p:spPr>
          <a:xfrm>
            <a:off x="5802488" y="86842"/>
            <a:ext cx="5044691" cy="19529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Kundeninformationen</a:t>
            </a:r>
          </a:p>
          <a:p>
            <a:r>
              <a:rPr lang="de-DE" dirty="0">
                <a:solidFill>
                  <a:schemeClr val="tx1"/>
                </a:solidFill>
              </a:rPr>
              <a:t>Name: Hans Peter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Firma: Tolle GmbH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Position: Vertriebsleiter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E-Mail: </a:t>
            </a:r>
            <a:r>
              <a:rPr lang="de-DE" dirty="0">
                <a:solidFill>
                  <a:schemeClr val="tx1"/>
                </a:solidFill>
                <a:hlinkClick r:id="rId4"/>
              </a:rPr>
              <a:t>Hans.Peter@Musterfirma.de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Tel.: 0176/63635273</a:t>
            </a:r>
            <a:br>
              <a:rPr lang="de-DE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1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386F0-B11E-CE4A-451B-B83B3D2F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8961D5E-F78E-55A1-879E-F784A19937F3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B0446B0-1AB8-9D81-3D74-680E1DD830F4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5578F74B-A035-B274-9B70-99FA1D73C2B0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A9238742-C59F-6C01-11CA-BCE359484658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D83EAA8-B93B-57BE-E27E-AD62F5D858A4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37BC18E-7F10-E4FA-C84A-D1E4595C895C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EE63EF61-82C8-45F5-ADA4-A6F381D6DADA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AD8D446-6039-5445-5322-F1CDF182C19B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A3FCE76-4FB3-21B0-6595-C76235A3B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57" y="774171"/>
            <a:ext cx="8651988" cy="5732992"/>
          </a:xfrm>
          <a:prstGeom prst="rect">
            <a:avLst/>
          </a:prstGeom>
        </p:spPr>
      </p:pic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876C9D18-95BA-6581-34D0-7427C6DD3EE0}"/>
              </a:ext>
            </a:extLst>
          </p:cNvPr>
          <p:cNvSpPr/>
          <p:nvPr/>
        </p:nvSpPr>
        <p:spPr>
          <a:xfrm>
            <a:off x="2735243" y="350837"/>
            <a:ext cx="9230979" cy="31608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Geben Sie einen Namen ein…</a:t>
            </a:r>
          </a:p>
        </p:txBody>
      </p:sp>
    </p:spTree>
    <p:extLst>
      <p:ext uri="{BB962C8B-B14F-4D97-AF65-F5344CB8AC3E}">
        <p14:creationId xmlns:p14="http://schemas.microsoft.com/office/powerpoint/2010/main" val="21833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22FF1-AAC7-F14C-042D-01C6EC91C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C6146312-AAA1-EEFF-0675-F1CA6559FAB4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9CB387D-4D3A-3457-6B16-E429E602FFFE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1B09A76A-DCCA-634A-6AC6-724E29440DAF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187EFA2C-7418-6C6F-02C8-74CC05D6D33E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B40BDE3-C0EB-DA87-BD79-EE3CDEEC6983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CBD9BBC-4CF6-E4AE-2E04-4C2BAC7E73C3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F55D136D-86CA-03DB-2A7F-42E74985067A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6DCDAC0D-F036-43BE-7277-2A0F89B2C340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F075562B-7D30-CFCE-36A8-5CDC7C910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868457"/>
              </p:ext>
            </p:extLst>
          </p:nvPr>
        </p:nvGraphicFramePr>
        <p:xfrm>
          <a:off x="2754488" y="583071"/>
          <a:ext cx="9127069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867">
                  <a:extLst>
                    <a:ext uri="{9D8B030D-6E8A-4147-A177-3AD203B41FA5}">
                      <a16:colId xmlns:a16="http://schemas.microsoft.com/office/drawing/2014/main" val="137945948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90496881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3178438320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190460037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1609037088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1787541609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181712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100" dirty="0"/>
                        <a:t>Projekttitel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Kunde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Ansprechpartner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Experte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Laufzeit 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32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SüWag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Hr. Maier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Franz Ferdinand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01.01.2026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01.04.2026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06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Projektleitung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Etengo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Fr. </a:t>
                      </a:r>
                      <a:r>
                        <a:rPr lang="de-DE" dirty="0" err="1"/>
                        <a:t>Knusper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Peter </a:t>
                      </a:r>
                      <a:r>
                        <a:rPr lang="de-DE" dirty="0" err="1"/>
                        <a:t>Perinco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01.10.2025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01.06.2026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Aktiv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1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Hr. Muster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Bilal Javid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01.01.2025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01.02.2025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Nicht aktiv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62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373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F81E0-138F-87ED-BA60-DB0CC449A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1CE4C68A-5A97-8EC4-870F-52588B8FFB87}"/>
              </a:ext>
            </a:extLst>
          </p:cNvPr>
          <p:cNvCxnSpPr>
            <a:cxnSpLocks/>
          </p:cNvCxnSpPr>
          <p:nvPr/>
        </p:nvCxnSpPr>
        <p:spPr>
          <a:xfrm>
            <a:off x="2524259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36924E2-0ECD-AE6A-F646-D4098597420F}"/>
              </a:ext>
            </a:extLst>
          </p:cNvPr>
          <p:cNvSpPr/>
          <p:nvPr/>
        </p:nvSpPr>
        <p:spPr>
          <a:xfrm>
            <a:off x="225778" y="547511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Dashboard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23E76E75-6E27-8151-B389-6FCB08BBA896}"/>
              </a:ext>
            </a:extLst>
          </p:cNvPr>
          <p:cNvSpPr/>
          <p:nvPr/>
        </p:nvSpPr>
        <p:spPr>
          <a:xfrm>
            <a:off x="225777" y="1219200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Live!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EFF8E2D1-95D1-F357-F8E8-4759F05D1FA6}"/>
              </a:ext>
            </a:extLst>
          </p:cNvPr>
          <p:cNvSpPr/>
          <p:nvPr/>
        </p:nvSpPr>
        <p:spPr>
          <a:xfrm>
            <a:off x="225776" y="1890889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Ausschreibungen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528B0B5E-5CC9-9E1A-EDC3-43DD238A38CF}"/>
              </a:ext>
            </a:extLst>
          </p:cNvPr>
          <p:cNvSpPr/>
          <p:nvPr/>
        </p:nvSpPr>
        <p:spPr>
          <a:xfrm>
            <a:off x="225775" y="2562578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Kunden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A4BF620D-0E43-5914-74DA-77A4E1E58971}"/>
              </a:ext>
            </a:extLst>
          </p:cNvPr>
          <p:cNvSpPr/>
          <p:nvPr/>
        </p:nvSpPr>
        <p:spPr>
          <a:xfrm>
            <a:off x="225775" y="3234267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Experten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509D0086-BEAD-F0AA-6610-392F86D8DD21}"/>
              </a:ext>
            </a:extLst>
          </p:cNvPr>
          <p:cNvSpPr/>
          <p:nvPr/>
        </p:nvSpPr>
        <p:spPr>
          <a:xfrm>
            <a:off x="225775" y="3905956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Laufende Projekte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E19758F-3C95-A1AE-41AA-94621AA0B9EB}"/>
              </a:ext>
            </a:extLst>
          </p:cNvPr>
          <p:cNvSpPr/>
          <p:nvPr/>
        </p:nvSpPr>
        <p:spPr>
          <a:xfrm>
            <a:off x="225775" y="4577645"/>
            <a:ext cx="2026355" cy="406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Einstellungen</a:t>
            </a:r>
          </a:p>
        </p:txBody>
      </p:sp>
    </p:spTree>
    <p:extLst>
      <p:ext uri="{BB962C8B-B14F-4D97-AF65-F5344CB8AC3E}">
        <p14:creationId xmlns:p14="http://schemas.microsoft.com/office/powerpoint/2010/main" val="2925368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9D3D26EC79674383E3C2C57598B964" ma:contentTypeVersion="12" ma:contentTypeDescription="Ein neues Dokument erstellen." ma:contentTypeScope="" ma:versionID="72321d6c858d87faff23cdf9c2c2b7d4">
  <xsd:schema xmlns:xsd="http://www.w3.org/2001/XMLSchema" xmlns:xs="http://www.w3.org/2001/XMLSchema" xmlns:p="http://schemas.microsoft.com/office/2006/metadata/properties" xmlns:ns2="d499f4e3-c9f3-43f9-99a4-50a1b6e8e530" xmlns:ns3="d796915f-5c34-4302-9290-24ff290ebe39" targetNamespace="http://schemas.microsoft.com/office/2006/metadata/properties" ma:root="true" ma:fieldsID="a0020722f1168c7ed54582a785d52cab" ns2:_="" ns3:_="">
    <xsd:import namespace="d499f4e3-c9f3-43f9-99a4-50a1b6e8e530"/>
    <xsd:import namespace="d796915f-5c34-4302-9290-24ff290ebe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99f4e3-c9f3-43f9-99a4-50a1b6e8e5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c9b3ac9c-7545-4f0f-adaf-a48a6590de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6915f-5c34-4302-9290-24ff290ebe3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ae33ae0-0c45-402f-9dc6-c33ddcf6540e}" ma:internalName="TaxCatchAll" ma:showField="CatchAllData" ma:web="d796915f-5c34-4302-9290-24ff290ebe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99f4e3-c9f3-43f9-99a4-50a1b6e8e530">
      <Terms xmlns="http://schemas.microsoft.com/office/infopath/2007/PartnerControls"/>
    </lcf76f155ced4ddcb4097134ff3c332f>
    <TaxCatchAll xmlns="d796915f-5c34-4302-9290-24ff290ebe3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98DBF9-BDE2-4BB3-BCC7-9B46EC09ED23}"/>
</file>

<file path=customXml/itemProps2.xml><?xml version="1.0" encoding="utf-8"?>
<ds:datastoreItem xmlns:ds="http://schemas.openxmlformats.org/officeDocument/2006/customXml" ds:itemID="{A3736B03-0EFC-4F01-A743-83A4D0AD0163}">
  <ds:schemaRefs>
    <ds:schemaRef ds:uri="http://schemas.microsoft.com/office/2006/metadata/properties"/>
    <ds:schemaRef ds:uri="http://schemas.microsoft.com/office/infopath/2007/PartnerControls"/>
    <ds:schemaRef ds:uri="d499f4e3-c9f3-43f9-99a4-50a1b6e8e530"/>
    <ds:schemaRef ds:uri="d796915f-5c34-4302-9290-24ff290ebe39"/>
  </ds:schemaRefs>
</ds:datastoreItem>
</file>

<file path=customXml/itemProps3.xml><?xml version="1.0" encoding="utf-8"?>
<ds:datastoreItem xmlns:ds="http://schemas.openxmlformats.org/officeDocument/2006/customXml" ds:itemID="{C00BDD95-C893-4767-B2A0-A362FC7E8E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Microsoft Office PowerPoint</Application>
  <PresentationFormat>Breitbild</PresentationFormat>
  <Paragraphs>134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Sascha Wolf</dc:creator>
  <cp:lastModifiedBy>Sascha Wolf</cp:lastModifiedBy>
  <cp:revision>1</cp:revision>
  <dcterms:created xsi:type="dcterms:W3CDTF">2026-02-18T09:31:53Z</dcterms:created>
  <dcterms:modified xsi:type="dcterms:W3CDTF">2026-02-18T10:51:48Z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0x010100629D3D26EC79674383E3C2C57598B964</vt:lpwstr>
  </property>
  <property fmtid="{D5CDD505-2E9C-101B-9397-08002B2CF9AE}" pid="3" name="MediaServiceImageTags">
    <vt:lpwstr/>
  </property>
</Properties>
</file>